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6cb94c-7908-422a-8668-4be533905fe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c3a5189-a410-44af-9bc0-5388e9b53e7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0aa7515-4bcc-48e5-8235-f25a1948951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0aa7515-4bcc-48e5-8235-f25a19489513.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8b67cff-0b77-4fdd-bea2-8c8b6bbf88f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865733-e522-402e-a7f6-ffe1e6eeaae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803030-e26b-42ba-ae2b-ca6eafe503f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f01e9d7-8447-42fe-b18b-72125a0b094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ad37a0a-7e7f-4d17-aea5-68c13c4cdd2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86570ef-705b-49f0-8bab-4c056c3270d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7307458-515f-409e-9f15-1e9daa43f09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935c9d6-5e2b-4c9f-9c0c-d8ae05ad372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258f580-ba13-43d4-aa1d-aa5db82def1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1ae3487-60f5-4fab-bfa2-c173741f276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777f35-7ab8-4c38-9b7f-aa65111aa4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e9ab46-6d54-4d12-ad1d-e122ea7d3f1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63fe40-2ad1-42d7-916b-9109cb6474b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331994d-929e-4745-9367-d24b596ab7e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4da7f2-c6a0-4162-b5d1-f69e0bcc9f4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e6a04f-fece-493d-98d2-44d0e7594f8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93b7a4-44ce-42cb-bd87-def70f4c32a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2023-12-07T02:36:44.040Z</dcterms:created>
  <dcterms:modified xsi:type="dcterms:W3CDTF">2023-12-07T02:36:44.040Z</dcterms:modified>
</cp:coreProperties>
</file>